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"/>
  </p:notesMasterIdLst>
  <p:sldIdLst>
    <p:sldId id="473" r:id="rId2"/>
    <p:sldId id="474" r:id="rId3"/>
    <p:sldId id="279" r:id="rId4"/>
    <p:sldId id="475" r:id="rId5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3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6.jpe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21.png"/><Relationship Id="rId20" Type="http://schemas.openxmlformats.org/officeDocument/2006/relationships/image" Target="../media/image25.jpeg"/><Relationship Id="rId29" Type="http://schemas.microsoft.com/office/2007/relationships/hdphoto" Target="../media/hdphoto3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jpe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1.wmf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28" Type="http://schemas.openxmlformats.org/officeDocument/2006/relationships/image" Target="../media/image32.png"/><Relationship Id="rId10" Type="http://schemas.openxmlformats.org/officeDocument/2006/relationships/image" Target="../media/image12.png"/><Relationship Id="rId19" Type="http://schemas.openxmlformats.org/officeDocument/2006/relationships/image" Target="../media/image24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9.jpeg"/><Relationship Id="rId22" Type="http://schemas.openxmlformats.org/officeDocument/2006/relationships/image" Target="../media/image27.png"/><Relationship Id="rId27" Type="http://schemas.microsoft.com/office/2007/relationships/hdphoto" Target="../media/hdphoto2.wdp"/><Relationship Id="rId30" Type="http://schemas.openxmlformats.org/officeDocument/2006/relationships/image" Target="../media/image3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Link Weight Check System FA-SCM-OQC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9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1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95273" y="570342"/>
            <a:ext cx="1997167" cy="215170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Make Planning</a:t>
              </a:r>
            </a:p>
          </p:txBody>
        </p:sp>
      </p:grpSp>
      <p:sp>
        <p:nvSpPr>
          <p:cNvPr id="6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129352" y="1105593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12800" y="1255530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1486841" y="872774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AB94-FD4E-48F4-9CE4-4058ED777A3A}"/>
              </a:ext>
            </a:extLst>
          </p:cNvPr>
          <p:cNvCxnSpPr>
            <a:cxnSpLocks/>
          </p:cNvCxnSpPr>
          <p:nvPr/>
        </p:nvCxnSpPr>
        <p:spPr>
          <a:xfrm>
            <a:off x="2836333" y="1255530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BE4CD0-4EC0-4BA3-9C45-9AE51467EC6C}"/>
              </a:ext>
            </a:extLst>
          </p:cNvPr>
          <p:cNvSpPr/>
          <p:nvPr/>
        </p:nvSpPr>
        <p:spPr>
          <a:xfrm>
            <a:off x="3519781" y="1105593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535099-8F51-4B67-B30A-EBD8C1F6E789}"/>
              </a:ext>
            </a:extLst>
          </p:cNvPr>
          <p:cNvCxnSpPr>
            <a:cxnSpLocks/>
          </p:cNvCxnSpPr>
          <p:nvPr/>
        </p:nvCxnSpPr>
        <p:spPr>
          <a:xfrm>
            <a:off x="4203229" y="1255530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138345D-54EA-48EB-A0B2-E1BF535AA5BC}"/>
              </a:ext>
            </a:extLst>
          </p:cNvPr>
          <p:cNvSpPr/>
          <p:nvPr/>
        </p:nvSpPr>
        <p:spPr>
          <a:xfrm>
            <a:off x="4900082" y="872774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1154524" y="598522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production plan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1591380" y="1030797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production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96075-AF56-49BD-AEA8-148E5C2DFB98}"/>
              </a:ext>
            </a:extLst>
          </p:cNvPr>
          <p:cNvSpPr/>
          <p:nvPr/>
        </p:nvSpPr>
        <p:spPr>
          <a:xfrm>
            <a:off x="5158079" y="103079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Compare Stock base on file plan and send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D6FA9-12A4-44CE-A70C-6EB4768DBBA5}"/>
              </a:ext>
            </a:extLst>
          </p:cNvPr>
          <p:cNvCxnSpPr>
            <a:cxnSpLocks/>
          </p:cNvCxnSpPr>
          <p:nvPr/>
        </p:nvCxnSpPr>
        <p:spPr>
          <a:xfrm>
            <a:off x="6527800" y="1255530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7210072" y="1091123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8604954" y="857228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D8E7B5-9E5F-4F20-8055-540A79D6CC89}"/>
              </a:ext>
            </a:extLst>
          </p:cNvPr>
          <p:cNvCxnSpPr>
            <a:cxnSpLocks/>
          </p:cNvCxnSpPr>
          <p:nvPr/>
        </p:nvCxnSpPr>
        <p:spPr>
          <a:xfrm>
            <a:off x="7893520" y="1239984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9D1B4-D0FD-4A8A-92E7-28048669F438}"/>
              </a:ext>
            </a:extLst>
          </p:cNvPr>
          <p:cNvSpPr/>
          <p:nvPr/>
        </p:nvSpPr>
        <p:spPr>
          <a:xfrm>
            <a:off x="8833084" y="99586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 to Inspection</a:t>
            </a:r>
          </a:p>
        </p:txBody>
      </p:sp>
    </p:spTree>
    <p:extLst>
      <p:ext uri="{BB962C8B-B14F-4D97-AF65-F5344CB8AC3E}">
        <p14:creationId xmlns:p14="http://schemas.microsoft.com/office/powerpoint/2010/main" val="191318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8075</TotalTime>
  <Words>603</Words>
  <Application>Microsoft Office PowerPoint</Application>
  <PresentationFormat>Widescreen</PresentationFormat>
  <Paragraphs>161</Paragraphs>
  <Slides>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HGP創英角ｺﾞｼｯｸUB</vt:lpstr>
      <vt:lpstr>Meiryo UI</vt:lpstr>
      <vt:lpstr>ＭＳ Ｐゴシック</vt:lpstr>
      <vt:lpstr>游ゴシック</vt:lpstr>
      <vt:lpstr>Arial</vt:lpstr>
      <vt:lpstr>Arial Unicode MS</vt:lpstr>
      <vt:lpstr>Calibri</vt:lpstr>
      <vt:lpstr>Calibri Light</vt:lpstr>
      <vt:lpstr>Tahoma</vt:lpstr>
      <vt:lpstr>Times New Roman</vt:lpstr>
      <vt:lpstr>Wingdings</vt:lpstr>
      <vt:lpstr>Wingdings 2</vt:lpstr>
      <vt:lpstr>Office Theme</vt:lpstr>
      <vt:lpstr>ｸﾘｯﾌﾟ</vt:lpstr>
      <vt:lpstr>Link Weight Check System FA-SCM-OQC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Minh Nguyen Nhu</cp:lastModifiedBy>
  <cp:revision>387</cp:revision>
  <cp:lastPrinted>2024-08-05T03:14:42Z</cp:lastPrinted>
  <dcterms:created xsi:type="dcterms:W3CDTF">2021-12-07T10:10:23Z</dcterms:created>
  <dcterms:modified xsi:type="dcterms:W3CDTF">2024-09-19T01:51:30Z</dcterms:modified>
</cp:coreProperties>
</file>